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81" d="100"/>
          <a:sy n="81" d="100"/>
        </p:scale>
        <p:origin x="208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17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1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17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17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43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92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69.png"/><Relationship Id="rId17" Type="http://schemas.openxmlformats.org/officeDocument/2006/relationships/image" Target="../media/image195.png"/><Relationship Id="rId18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74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20.png"/><Relationship Id="rId5" Type="http://schemas.openxmlformats.org/officeDocument/2006/relationships/image" Target="../media/image185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173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132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04.png"/><Relationship Id="rId4" Type="http://schemas.openxmlformats.org/officeDocument/2006/relationships/image" Target="../media/image211.png"/><Relationship Id="rId5" Type="http://schemas.openxmlformats.org/officeDocument/2006/relationships/image" Target="../media/image117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132.png"/><Relationship Id="rId10" Type="http://schemas.openxmlformats.org/officeDocument/2006/relationships/image" Target="../media/image209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117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123.png"/><Relationship Id="rId9" Type="http://schemas.openxmlformats.org/officeDocument/2006/relationships/image" Target="../media/image224.png"/><Relationship Id="rId10" Type="http://schemas.openxmlformats.org/officeDocument/2006/relationships/image" Target="../media/image217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4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198.png"/><Relationship Id="rId10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182.png"/><Relationship Id="rId7" Type="http://schemas.openxmlformats.org/officeDocument/2006/relationships/image" Target="../media/image148.png"/><Relationship Id="rId8" Type="http://schemas.openxmlformats.org/officeDocument/2006/relationships/image" Target="../media/image240.png"/><Relationship Id="rId9" Type="http://schemas.openxmlformats.org/officeDocument/2006/relationships/image" Target="../media/image143.png"/><Relationship Id="rId10" Type="http://schemas.openxmlformats.org/officeDocument/2006/relationships/image" Target="../media/image24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4" Type="http://schemas.openxmlformats.org/officeDocument/2006/relationships/image" Target="../media/image34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34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74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34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46481" y="2096072"/>
            <a:ext cx="13563577" cy="4252120"/>
            <a:chOff x="4646481" y="2096072"/>
            <a:chExt cx="13563577" cy="4252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4646481" y="2096072"/>
              <a:ext cx="13563577" cy="42521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4408" y="3706115"/>
            <a:ext cx="8132590" cy="3313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0527" y="3030473"/>
            <a:ext cx="6574475" cy="13158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342396" y="6546907"/>
            <a:ext cx="4130612" cy="737728"/>
            <a:chOff x="-1342396" y="6546907"/>
            <a:chExt cx="4130612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42396" y="6546907"/>
              <a:ext cx="4130612" cy="7377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5035" y="7187573"/>
            <a:ext cx="7412052" cy="6278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77231" y="260559"/>
            <a:ext cx="9412047" cy="10511392"/>
            <a:chOff x="12477231" y="260559"/>
            <a:chExt cx="9412047" cy="105113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372927" y="892348"/>
              <a:ext cx="6784449" cy="6898902"/>
              <a:chOff x="14372927" y="892348"/>
              <a:chExt cx="6784449" cy="689890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620000">
                <a:off x="14372927" y="892348"/>
                <a:ext cx="6784449" cy="689890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817255" y="5799623"/>
              <a:ext cx="5897200" cy="4972328"/>
              <a:chOff x="12817255" y="5799623"/>
              <a:chExt cx="5897200" cy="497232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17255" y="5799623"/>
                <a:ext cx="5897200" cy="497232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477231" y="5014199"/>
              <a:ext cx="7222569" cy="3011089"/>
              <a:chOff x="12477231" y="5014199"/>
              <a:chExt cx="7222569" cy="30110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477231" y="5014199"/>
                <a:ext cx="7222569" cy="301108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1504608" y="-2921086"/>
            <a:ext cx="6220012" cy="8078689"/>
            <a:chOff x="-1504608" y="-2921086"/>
            <a:chExt cx="6220012" cy="807868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1358891" y="-2040929"/>
              <a:ext cx="5928576" cy="5098813"/>
              <a:chOff x="-1358891" y="-2040929"/>
              <a:chExt cx="5928576" cy="509881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5480000">
                <a:off x="-1358891" y="-2040929"/>
                <a:ext cx="5928576" cy="50988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34844" y="2630019"/>
              <a:ext cx="2125452" cy="2086075"/>
              <a:chOff x="1134844" y="2630019"/>
              <a:chExt cx="2125452" cy="208607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3000000">
                <a:off x="1134844" y="2630019"/>
                <a:ext cx="2125452" cy="208607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-3768681" y="1359367"/>
            <a:ext cx="7904879" cy="8544945"/>
            <a:chOff x="-3768681" y="1359367"/>
            <a:chExt cx="7904879" cy="85449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768681" y="1359367"/>
              <a:ext cx="7904879" cy="85449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42237" y="1731647"/>
            <a:ext cx="7947041" cy="7240471"/>
            <a:chOff x="13942237" y="1731647"/>
            <a:chExt cx="7947041" cy="72404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42237" y="1731647"/>
              <a:ext cx="7947041" cy="7240471"/>
            </a:xfrm>
            <a:prstGeom prst="rect">
              <a:avLst/>
            </a:prstGeom>
          </p:spPr>
        </p:pic>
      </p:grpSp>
      <p:pic>
        <p:nvPicPr>
          <p:cNvPr id="30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75599" y="9519803"/>
            <a:ext cx="13228176" cy="637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0029" y="2450854"/>
            <a:ext cx="5765657" cy="837134"/>
            <a:chOff x="6260029" y="2450854"/>
            <a:chExt cx="5765657" cy="8371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0029" y="2450854"/>
              <a:ext cx="5765657" cy="8371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8895" y="2573714"/>
            <a:ext cx="4875909" cy="6097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2668" y="9101496"/>
            <a:ext cx="5750739" cy="482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084571"/>
            <a:ext cx="6171429" cy="802286"/>
            <a:chOff x="0" y="1084571"/>
            <a:chExt cx="6171429" cy="802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84571"/>
              <a:ext cx="6171429" cy="802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00632" y="1084571"/>
            <a:ext cx="6171429" cy="802286"/>
            <a:chOff x="6700632" y="1084571"/>
            <a:chExt cx="6171429" cy="802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0632" y="1084571"/>
              <a:ext cx="6171429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05168" y="1084571"/>
            <a:ext cx="6171429" cy="802286"/>
            <a:chOff x="13405168" y="1084571"/>
            <a:chExt cx="6171429" cy="802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5168" y="1084571"/>
              <a:ext cx="6171429" cy="802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4746" y="781886"/>
            <a:ext cx="4854904" cy="132597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7434" y="3624563"/>
            <a:ext cx="8005423" cy="5183589"/>
            <a:chOff x="1137434" y="3624563"/>
            <a:chExt cx="8005423" cy="51835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774766" y="1210408"/>
              <a:ext cx="16010847" cy="1036717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7434" y="3624563"/>
              <a:ext cx="8005423" cy="51835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68826" y="3624563"/>
            <a:ext cx="8005423" cy="5183589"/>
            <a:chOff x="9268826" y="3624563"/>
            <a:chExt cx="8005423" cy="51835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6626" y="1210408"/>
              <a:ext cx="16010847" cy="1036717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8826" y="3624563"/>
              <a:ext cx="8005423" cy="51835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1886"/>
            <a:ext cx="4854904" cy="13259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2246" y="2666560"/>
            <a:ext cx="17032968" cy="7080070"/>
            <a:chOff x="702246" y="2666560"/>
            <a:chExt cx="17032968" cy="70800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246" y="2666560"/>
              <a:ext cx="17032968" cy="70800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4605" y="3491590"/>
            <a:ext cx="5765657" cy="837134"/>
            <a:chOff x="10854605" y="3491590"/>
            <a:chExt cx="5765657" cy="8371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4605" y="3491590"/>
              <a:ext cx="5765657" cy="8371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3472" y="3614449"/>
            <a:ext cx="4875909" cy="6097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68875" y="4497191"/>
            <a:ext cx="5073615" cy="13114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12334" y="-2385555"/>
            <a:ext cx="6047891" cy="7636581"/>
            <a:chOff x="-2112334" y="-2385555"/>
            <a:chExt cx="6047891" cy="76365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300000">
              <a:off x="-2112334" y="-2385555"/>
              <a:ext cx="6047891" cy="76365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78673" y="5931486"/>
            <a:ext cx="6673099" cy="8708457"/>
            <a:chOff x="13478673" y="5931486"/>
            <a:chExt cx="6673099" cy="87084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8673" y="5931486"/>
              <a:ext cx="6673099" cy="87084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2879" y="3396351"/>
            <a:ext cx="8988837" cy="5753044"/>
            <a:chOff x="1432879" y="3396351"/>
            <a:chExt cx="8988837" cy="57530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961085" y="716983"/>
              <a:ext cx="17977675" cy="1150608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879" y="3396351"/>
              <a:ext cx="8988837" cy="5753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21775" y="371300"/>
            <a:ext cx="3637805" cy="2784887"/>
            <a:chOff x="-621775" y="371300"/>
            <a:chExt cx="3637805" cy="27848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740000">
              <a:off x="-621775" y="371300"/>
              <a:ext cx="3637805" cy="27848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1886"/>
            <a:ext cx="4854904" cy="13259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2246" y="2666560"/>
            <a:ext cx="17032968" cy="7080070"/>
            <a:chOff x="702246" y="2666560"/>
            <a:chExt cx="17032968" cy="70800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246" y="2666560"/>
              <a:ext cx="17032968" cy="70800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4605" y="3491590"/>
            <a:ext cx="5765657" cy="837134"/>
            <a:chOff x="10854605" y="3491590"/>
            <a:chExt cx="5765657" cy="8371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4605" y="3491590"/>
              <a:ext cx="5765657" cy="8371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3472" y="3614449"/>
            <a:ext cx="4875909" cy="6097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68858" y="4524961"/>
            <a:ext cx="5354615" cy="8687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12334" y="-2385555"/>
            <a:ext cx="6047891" cy="7636581"/>
            <a:chOff x="-2112334" y="-2385555"/>
            <a:chExt cx="6047891" cy="76365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300000">
              <a:off x="-2112334" y="-2385555"/>
              <a:ext cx="6047891" cy="76365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78673" y="5931486"/>
            <a:ext cx="6673099" cy="8708457"/>
            <a:chOff x="13478673" y="5931486"/>
            <a:chExt cx="6673099" cy="87084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8673" y="5931486"/>
              <a:ext cx="6673099" cy="87084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2879" y="3396351"/>
            <a:ext cx="8988837" cy="5753044"/>
            <a:chOff x="1432879" y="3396351"/>
            <a:chExt cx="8988837" cy="57530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961085" y="716983"/>
              <a:ext cx="17977675" cy="1150608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879" y="3396351"/>
              <a:ext cx="8988837" cy="5753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21775" y="371300"/>
            <a:ext cx="3637805" cy="2784887"/>
            <a:chOff x="-621775" y="371300"/>
            <a:chExt cx="3637805" cy="27848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740000">
              <a:off x="-621775" y="371300"/>
              <a:ext cx="3637805" cy="27848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19239" y="-2716981"/>
            <a:ext cx="12993327" cy="15719677"/>
            <a:chOff x="4619239" y="-2716981"/>
            <a:chExt cx="12993327" cy="15719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619239" y="-2716981"/>
              <a:ext cx="12993327" cy="15719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9441" y="-1221297"/>
            <a:ext cx="5311629" cy="5308066"/>
            <a:chOff x="9509441" y="-1221297"/>
            <a:chExt cx="5311629" cy="53080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9441" y="-1221297"/>
              <a:ext cx="5311629" cy="53080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4746" y="781886"/>
            <a:ext cx="4451856" cy="13328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6344" y="8979592"/>
            <a:ext cx="15101586" cy="8687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12309" y="6147899"/>
            <a:ext cx="5284276" cy="5192072"/>
            <a:chOff x="15212309" y="6147899"/>
            <a:chExt cx="5284276" cy="51920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300000">
              <a:off x="15212309" y="614789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608265" y="-1052080"/>
            <a:ext cx="12294920" cy="4375805"/>
            <a:chOff x="-3608265" y="-1052080"/>
            <a:chExt cx="12294920" cy="43758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3608265" y="-1052080"/>
              <a:ext cx="12294920" cy="4375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610" y="2709937"/>
            <a:ext cx="15752860" cy="6033998"/>
            <a:chOff x="1254610" y="2709937"/>
            <a:chExt cx="15752860" cy="60339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516459" y="-100280"/>
              <a:ext cx="31505719" cy="1206799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610" y="2709937"/>
              <a:ext cx="15752860" cy="60339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1886"/>
            <a:ext cx="5161065" cy="13381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896420"/>
            <a:ext cx="6620977" cy="532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84122" y="7871474"/>
            <a:ext cx="3946043" cy="2576367"/>
            <a:chOff x="15684122" y="7871474"/>
            <a:chExt cx="3946043" cy="25763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60000">
              <a:off x="15684122" y="7871474"/>
              <a:ext cx="3946043" cy="2576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05864" y="2845648"/>
            <a:ext cx="5316667" cy="6696131"/>
            <a:chOff x="12205864" y="2845648"/>
            <a:chExt cx="5316667" cy="66961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5864" y="2845648"/>
              <a:ext cx="5316667" cy="6696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36477" y="7265001"/>
            <a:ext cx="3911157" cy="1843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4757" y="3516895"/>
            <a:ext cx="3898879" cy="3619660"/>
            <a:chOff x="12914757" y="3516895"/>
            <a:chExt cx="3898879" cy="36196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4757" y="3516895"/>
              <a:ext cx="3898879" cy="36196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033" y="2953465"/>
            <a:ext cx="10814814" cy="6813890"/>
            <a:chOff x="888033" y="2953465"/>
            <a:chExt cx="10814814" cy="6813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400395" y="-219972"/>
              <a:ext cx="21629627" cy="1362778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033" y="2953465"/>
              <a:ext cx="10814814" cy="68138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C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1886"/>
            <a:ext cx="5161065" cy="13381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896420"/>
            <a:ext cx="6620977" cy="532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4670" y="8928088"/>
            <a:ext cx="10148528" cy="970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12309" y="6147899"/>
            <a:ext cx="5284276" cy="5192072"/>
            <a:chOff x="15212309" y="6147899"/>
            <a:chExt cx="5284276" cy="51920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5212309" y="614789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4610" y="2709937"/>
            <a:ext cx="15752860" cy="6033998"/>
            <a:chOff x="1254610" y="2709937"/>
            <a:chExt cx="15752860" cy="60339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516459" y="-100280"/>
              <a:ext cx="31505719" cy="1206799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610" y="2709937"/>
              <a:ext cx="15752860" cy="6033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9380" y="6244330"/>
            <a:ext cx="3302483" cy="6171429"/>
            <a:chOff x="-129380" y="6244330"/>
            <a:chExt cx="3302483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29380" y="6244330"/>
              <a:ext cx="3302483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19932" y="2630569"/>
            <a:ext cx="19326150" cy="10989111"/>
            <a:chOff x="3119932" y="2630569"/>
            <a:chExt cx="19326150" cy="10989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100000">
              <a:off x="3119932" y="2630569"/>
              <a:ext cx="19326150" cy="10989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46" y="781886"/>
            <a:ext cx="5161065" cy="1338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896420"/>
            <a:ext cx="6620977" cy="5109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4668" y="8889992"/>
            <a:ext cx="10737690" cy="10463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12309" y="6147899"/>
            <a:ext cx="5284276" cy="5192072"/>
            <a:chOff x="15212309" y="6147899"/>
            <a:chExt cx="5284276" cy="51920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300000">
              <a:off x="15212309" y="614789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4610" y="2709937"/>
            <a:ext cx="15752860" cy="6033998"/>
            <a:chOff x="1254610" y="2709937"/>
            <a:chExt cx="15752860" cy="60339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16459" y="-100280"/>
              <a:ext cx="31505719" cy="120679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4610" y="2709937"/>
              <a:ext cx="15752860" cy="603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96231" y="7710278"/>
            <a:ext cx="4942974" cy="3394067"/>
            <a:chOff x="-1196231" y="7710278"/>
            <a:chExt cx="4942974" cy="33940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96231" y="7710278"/>
              <a:ext cx="4942974" cy="33940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2949" y="269776"/>
            <a:ext cx="3123793" cy="3123793"/>
            <a:chOff x="622949" y="269776"/>
            <a:chExt cx="3123793" cy="31237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84402" y="-1185070"/>
              <a:ext cx="6247587" cy="624758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949" y="269776"/>
              <a:ext cx="3123793" cy="31237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55442" y="1539691"/>
            <a:ext cx="3639692" cy="2211113"/>
            <a:chOff x="3155442" y="1539691"/>
            <a:chExt cx="3639692" cy="22111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1580000">
              <a:off x="1374204" y="509908"/>
              <a:ext cx="7279384" cy="442222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1580000">
              <a:off x="3155442" y="1539691"/>
              <a:ext cx="3639692" cy="22111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521473"/>
            <a:chOff x="-95238" y="-133333"/>
            <a:chExt cx="18537652" cy="45214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5214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46" y="781886"/>
            <a:ext cx="5816218" cy="13396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05864" y="2845648"/>
            <a:ext cx="5316667" cy="6696131"/>
            <a:chOff x="12205864" y="2845648"/>
            <a:chExt cx="5316667" cy="66961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5864" y="2845648"/>
              <a:ext cx="5316667" cy="669613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36477" y="7265001"/>
            <a:ext cx="3941671" cy="18430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033" y="2953465"/>
            <a:ext cx="10814814" cy="6813890"/>
            <a:chOff x="888033" y="2953465"/>
            <a:chExt cx="10814814" cy="6813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400395" y="-219972"/>
              <a:ext cx="21629627" cy="136277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033" y="2953465"/>
              <a:ext cx="10814814" cy="6813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1955" y="3396690"/>
            <a:ext cx="4164484" cy="3794221"/>
            <a:chOff x="12781955" y="3396690"/>
            <a:chExt cx="4164484" cy="37942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81955" y="3396690"/>
              <a:ext cx="4164484" cy="37942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372057" y="0"/>
            <a:ext cx="9371251" cy="3413357"/>
            <a:chOff x="-1372057" y="0"/>
            <a:chExt cx="9371251" cy="34133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372057" y="0"/>
              <a:ext cx="9371251" cy="34133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13565" y="-6567634"/>
            <a:ext cx="10800807" cy="20040132"/>
            <a:chOff x="8313565" y="-6567634"/>
            <a:chExt cx="10800807" cy="200401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720000">
              <a:off x="8313565" y="-6567634"/>
              <a:ext cx="10800807" cy="200401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730" y="-8106359"/>
            <a:ext cx="8388384" cy="19727635"/>
            <a:chOff x="234730" y="-8106359"/>
            <a:chExt cx="8388384" cy="1972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7320000">
              <a:off x="234730" y="-8106359"/>
              <a:ext cx="8388384" cy="197276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1419" y="95874"/>
            <a:ext cx="4764756" cy="619418"/>
            <a:chOff x="8541419" y="95874"/>
            <a:chExt cx="4764756" cy="6194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0000">
              <a:off x="8541419" y="95874"/>
              <a:ext cx="4764756" cy="619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29087" y="6971669"/>
            <a:ext cx="12013617" cy="4375805"/>
            <a:chOff x="8529087" y="6971669"/>
            <a:chExt cx="12013617" cy="4375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8529087" y="6971669"/>
              <a:ext cx="12013617" cy="4375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5068" y="8336972"/>
            <a:ext cx="6367548" cy="16487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7434" y="2862659"/>
            <a:ext cx="8005423" cy="5183589"/>
            <a:chOff x="1137434" y="2862659"/>
            <a:chExt cx="8005423" cy="51835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774766" y="448503"/>
              <a:ext cx="16010847" cy="1036717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7434" y="2862659"/>
              <a:ext cx="8005423" cy="5183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68826" y="2862659"/>
            <a:ext cx="8005423" cy="5183589"/>
            <a:chOff x="9268826" y="2862659"/>
            <a:chExt cx="8005423" cy="51835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6626" y="448503"/>
              <a:ext cx="16010847" cy="1036717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8826" y="2862659"/>
              <a:ext cx="8005423" cy="518358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86477" y="8346639"/>
            <a:ext cx="6485491" cy="8687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2949" y="269776"/>
            <a:ext cx="3123793" cy="3123793"/>
            <a:chOff x="622949" y="269776"/>
            <a:chExt cx="3123793" cy="31237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884402" y="-1185070"/>
              <a:ext cx="6247587" cy="624758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2949" y="269776"/>
              <a:ext cx="3123793" cy="31237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12315" y="2708178"/>
            <a:ext cx="3639692" cy="2211113"/>
            <a:chOff x="3112315" y="2708178"/>
            <a:chExt cx="3639692" cy="22111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2540000">
              <a:off x="1331078" y="1678395"/>
              <a:ext cx="7279384" cy="442222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2540000">
              <a:off x="3112315" y="2708178"/>
              <a:ext cx="3639692" cy="221111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34746" y="781886"/>
            <a:ext cx="5816218" cy="13396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08627" y="1247641"/>
            <a:ext cx="4764756" cy="619418"/>
            <a:chOff x="13508627" y="1247641"/>
            <a:chExt cx="4764756" cy="6194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0000">
              <a:off x="13508627" y="1247641"/>
              <a:ext cx="4764756" cy="6194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0"/>
            <a:ext cx="6904762" cy="10380952"/>
            <a:chOff x="-209524" y="0"/>
            <a:chExt cx="6904762" cy="103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0"/>
              <a:ext cx="6904762" cy="10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78089" y="-1210667"/>
            <a:ext cx="12993327" cy="12517161"/>
            <a:chOff x="5778089" y="-1210667"/>
            <a:chExt cx="12993327" cy="12517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778089" y="-1210667"/>
              <a:ext cx="12993327" cy="12517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28571" y="1288268"/>
            <a:ext cx="3993559" cy="737728"/>
            <a:chOff x="2228571" y="1288268"/>
            <a:chExt cx="3993559" cy="737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8571" y="1288268"/>
              <a:ext cx="3993559" cy="7377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34746" y="781886"/>
            <a:ext cx="7373056" cy="13396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3667" y="2602121"/>
            <a:ext cx="8944851" cy="7263108"/>
            <a:chOff x="1103667" y="2602121"/>
            <a:chExt cx="8944851" cy="72631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241937" y="-780531"/>
              <a:ext cx="17889702" cy="1452621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667" y="2602121"/>
              <a:ext cx="8944851" cy="72631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34858" y="8371942"/>
            <a:ext cx="6088615" cy="8687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7118" y="7306451"/>
            <a:ext cx="5765657" cy="837134"/>
            <a:chOff x="11237118" y="7306451"/>
            <a:chExt cx="5765657" cy="837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7118" y="7306451"/>
              <a:ext cx="5765657" cy="8371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46001" y="7429316"/>
            <a:ext cx="4615557" cy="6097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87387" y="0"/>
            <a:ext cx="7580148" cy="5175706"/>
            <a:chOff x="11487387" y="0"/>
            <a:chExt cx="7580148" cy="517570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341366" y="645458"/>
              <a:ext cx="4726168" cy="4530248"/>
              <a:chOff x="14341366" y="645458"/>
              <a:chExt cx="4726168" cy="453024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341366" y="645458"/>
                <a:ext cx="4726168" cy="453024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116383" y="676182"/>
              <a:ext cx="3665204" cy="3597301"/>
              <a:chOff x="12116383" y="676182"/>
              <a:chExt cx="3665204" cy="35973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3660000">
                <a:off x="12116383" y="676182"/>
                <a:ext cx="3665204" cy="359730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063799" y="2849727"/>
            <a:ext cx="4243242" cy="3939361"/>
            <a:chOff x="12063799" y="2849727"/>
            <a:chExt cx="4243242" cy="39393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63799" y="2849727"/>
              <a:ext cx="4243242" cy="39393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0"/>
            <a:ext cx="6904762" cy="10380952"/>
            <a:chOff x="-209524" y="0"/>
            <a:chExt cx="6904762" cy="103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0"/>
              <a:ext cx="6904762" cy="10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37942" y="-1050815"/>
            <a:ext cx="12993327" cy="12197457"/>
            <a:chOff x="5937942" y="-1050815"/>
            <a:chExt cx="12993327" cy="12197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37942" y="-1050815"/>
              <a:ext cx="12993327" cy="12197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19946" y="0"/>
            <a:ext cx="4947588" cy="3378201"/>
            <a:chOff x="14119946" y="0"/>
            <a:chExt cx="4947588" cy="3378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982748" y="421293"/>
              <a:ext cx="3084786" cy="2956908"/>
              <a:chOff x="15982748" y="421293"/>
              <a:chExt cx="3084786" cy="2956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82748" y="421293"/>
                <a:ext cx="3084786" cy="2956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30494" y="441346"/>
              <a:ext cx="2392291" cy="2347971"/>
              <a:chOff x="14530494" y="441346"/>
              <a:chExt cx="2392291" cy="23479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3660000">
                <a:off x="14530494" y="441346"/>
                <a:ext cx="2392291" cy="234797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466667" y="1288268"/>
            <a:ext cx="3993559" cy="737728"/>
            <a:chOff x="3466667" y="1288268"/>
            <a:chExt cx="3993559" cy="7377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667" y="1288268"/>
              <a:ext cx="3993559" cy="7377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35806" y="4735031"/>
            <a:ext cx="8598349" cy="7982575"/>
            <a:chOff x="12035806" y="4735031"/>
            <a:chExt cx="8598349" cy="79825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5806" y="4735031"/>
              <a:ext cx="8598349" cy="79825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7397" y="637417"/>
            <a:ext cx="1809342" cy="13358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9276" y="3260752"/>
            <a:ext cx="934182" cy="9042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64630" y="3369618"/>
            <a:ext cx="4031604" cy="6402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81183" y="4246688"/>
            <a:ext cx="1003886" cy="9134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66535" y="4386298"/>
            <a:ext cx="4074414" cy="6402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79278" y="5244783"/>
            <a:ext cx="996458" cy="9134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64630" y="5355818"/>
            <a:ext cx="4083985" cy="6402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77374" y="6195259"/>
            <a:ext cx="1029020" cy="9134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62725" y="6306294"/>
            <a:ext cx="2566994" cy="639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87387" y="0"/>
            <a:ext cx="7580148" cy="5175706"/>
            <a:chOff x="11487387" y="0"/>
            <a:chExt cx="7580148" cy="51757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341366" y="645458"/>
              <a:ext cx="4726168" cy="4530248"/>
              <a:chOff x="14341366" y="645458"/>
              <a:chExt cx="4726168" cy="45302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341366" y="645458"/>
                <a:ext cx="4726168" cy="45302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116383" y="676182"/>
              <a:ext cx="3665204" cy="3597301"/>
              <a:chOff x="12116383" y="676182"/>
              <a:chExt cx="3665204" cy="35973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660000">
                <a:off x="12116383" y="676182"/>
                <a:ext cx="3665204" cy="3597301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3667" y="2602121"/>
            <a:ext cx="8944851" cy="7263108"/>
            <a:chOff x="1103667" y="2602121"/>
            <a:chExt cx="8944851" cy="72631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41937" y="-780531"/>
              <a:ext cx="17889702" cy="1452621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3667" y="2602121"/>
              <a:ext cx="8944851" cy="72631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34858" y="7788620"/>
            <a:ext cx="5356872" cy="16487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7118" y="6735023"/>
            <a:ext cx="5765657" cy="837134"/>
            <a:chOff x="11237118" y="6735023"/>
            <a:chExt cx="5765657" cy="8371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37118" y="6735023"/>
              <a:ext cx="5765657" cy="8371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46001" y="6857887"/>
            <a:ext cx="4121328" cy="6066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34746" y="781886"/>
            <a:ext cx="7373056" cy="13396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9300" y="1660340"/>
            <a:ext cx="3993559" cy="737728"/>
            <a:chOff x="1319300" y="1660340"/>
            <a:chExt cx="3993559" cy="7377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9300" y="1660340"/>
              <a:ext cx="3993559" cy="7377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87387" y="3569506"/>
            <a:ext cx="5315142" cy="3146702"/>
            <a:chOff x="11487387" y="3569506"/>
            <a:chExt cx="5315142" cy="3146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840000">
              <a:off x="11487387" y="3569506"/>
              <a:ext cx="5315142" cy="31467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87387" y="0"/>
            <a:ext cx="7580148" cy="5175706"/>
            <a:chOff x="11487387" y="0"/>
            <a:chExt cx="7580148" cy="51757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341366" y="645458"/>
              <a:ext cx="4726168" cy="4530248"/>
              <a:chOff x="14341366" y="645458"/>
              <a:chExt cx="4726168" cy="45302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341366" y="645458"/>
                <a:ext cx="4726168" cy="45302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116383" y="676182"/>
              <a:ext cx="3665204" cy="3597301"/>
              <a:chOff x="12116383" y="676182"/>
              <a:chExt cx="3665204" cy="35973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660000">
                <a:off x="12116383" y="676182"/>
                <a:ext cx="3665204" cy="359730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19300" y="1660340"/>
            <a:ext cx="3993559" cy="737728"/>
            <a:chOff x="1319300" y="1660340"/>
            <a:chExt cx="3993559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00" y="1660340"/>
              <a:ext cx="3993559" cy="7377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3667" y="2602121"/>
            <a:ext cx="8944851" cy="7263108"/>
            <a:chOff x="1103667" y="2602121"/>
            <a:chExt cx="8944851" cy="72631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241937" y="-780531"/>
              <a:ext cx="17889702" cy="1452621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667" y="2602121"/>
              <a:ext cx="8944851" cy="72631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34858" y="7788620"/>
            <a:ext cx="5356872" cy="16487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7118" y="6735023"/>
            <a:ext cx="5765657" cy="837134"/>
            <a:chOff x="11237118" y="6735023"/>
            <a:chExt cx="5765657" cy="8371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7118" y="6735023"/>
              <a:ext cx="5765657" cy="8371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6001" y="6857887"/>
            <a:ext cx="4121328" cy="606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34746" y="781886"/>
            <a:ext cx="7373056" cy="13396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87387" y="3569506"/>
            <a:ext cx="5315142" cy="3146702"/>
            <a:chOff x="11487387" y="3569506"/>
            <a:chExt cx="5315142" cy="3146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840000">
              <a:off x="11487387" y="3569506"/>
              <a:ext cx="5315142" cy="31467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33556" y="-5476048"/>
            <a:ext cx="6453179" cy="11223899"/>
            <a:chOff x="12033556" y="-5476048"/>
            <a:chExt cx="6453179" cy="112238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4340000">
              <a:off x="12033556" y="-5476048"/>
              <a:ext cx="6453179" cy="112238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94075" y="1166141"/>
            <a:ext cx="6453179" cy="11223899"/>
            <a:chOff x="-1294075" y="1166141"/>
            <a:chExt cx="6453179" cy="11223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80000">
              <a:off x="-1294075" y="1166141"/>
              <a:ext cx="6453179" cy="11223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5995" y="2160065"/>
            <a:ext cx="3993559" cy="737728"/>
            <a:chOff x="15005995" y="2160065"/>
            <a:chExt cx="3993559" cy="737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5995" y="2160065"/>
              <a:ext cx="3993559" cy="7377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3667" y="2602121"/>
            <a:ext cx="8944851" cy="7263108"/>
            <a:chOff x="1103667" y="2602121"/>
            <a:chExt cx="8944851" cy="72631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241937" y="-780531"/>
              <a:ext cx="17889702" cy="1452621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667" y="2602121"/>
              <a:ext cx="8944851" cy="72631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37118" y="7496927"/>
            <a:ext cx="5765657" cy="837134"/>
            <a:chOff x="11237118" y="7496927"/>
            <a:chExt cx="5765657" cy="8371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37118" y="7496927"/>
              <a:ext cx="5765657" cy="8371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46001" y="7619792"/>
            <a:ext cx="4467900" cy="607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34746" y="781886"/>
            <a:ext cx="7373056" cy="13396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34858" y="8564001"/>
            <a:ext cx="6151520" cy="9036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63799" y="2849727"/>
            <a:ext cx="4243242" cy="3939361"/>
            <a:chOff x="12063799" y="2849727"/>
            <a:chExt cx="4243242" cy="39393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63799" y="2849727"/>
              <a:ext cx="4243242" cy="39393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4858" y="8581458"/>
            <a:ext cx="6313177" cy="8679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33556" y="-5476048"/>
            <a:ext cx="6453179" cy="11223899"/>
            <a:chOff x="12033556" y="-5476048"/>
            <a:chExt cx="6453179" cy="112238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4340000">
              <a:off x="12033556" y="-5476048"/>
              <a:ext cx="6453179" cy="112238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94075" y="1166141"/>
            <a:ext cx="6453179" cy="11223899"/>
            <a:chOff x="-1294075" y="1166141"/>
            <a:chExt cx="6453179" cy="112238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80000">
              <a:off x="-1294075" y="1166141"/>
              <a:ext cx="6453179" cy="11223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5995" y="2160065"/>
            <a:ext cx="3993559" cy="737728"/>
            <a:chOff x="15005995" y="2160065"/>
            <a:chExt cx="3993559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05995" y="2160065"/>
              <a:ext cx="3993559" cy="7377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3667" y="2602121"/>
            <a:ext cx="8944851" cy="7263108"/>
            <a:chOff x="1103667" y="2602121"/>
            <a:chExt cx="8944851" cy="72631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241937" y="-780531"/>
              <a:ext cx="17889702" cy="1452621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667" y="2602121"/>
              <a:ext cx="8944851" cy="72631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4746" y="781886"/>
            <a:ext cx="7373056" cy="13396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7118" y="7496927"/>
            <a:ext cx="5765657" cy="837134"/>
            <a:chOff x="11237118" y="7496927"/>
            <a:chExt cx="5765657" cy="837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7118" y="7496927"/>
              <a:ext cx="5765657" cy="8371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46001" y="7619792"/>
            <a:ext cx="4467900" cy="6073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64232" y="2528929"/>
            <a:ext cx="7347089" cy="4516056"/>
            <a:chOff x="10464232" y="2528929"/>
            <a:chExt cx="7347089" cy="45160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9543" y="425664"/>
              <a:ext cx="14694178" cy="903211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64232" y="2528929"/>
              <a:ext cx="7347089" cy="4516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1626" y="2846770"/>
            <a:ext cx="2505212" cy="1521916"/>
            <a:chOff x="9211626" y="2846770"/>
            <a:chExt cx="2505212" cy="15219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1400000">
              <a:off x="7985594" y="2137967"/>
              <a:ext cx="5010423" cy="304383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1400000">
              <a:off x="9211626" y="2846770"/>
              <a:ext cx="2505212" cy="15219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4746" y="785121"/>
            <a:ext cx="4451208" cy="1323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7232" y="-1514286"/>
            <a:ext cx="9371251" cy="3413357"/>
            <a:chOff x="4457232" y="-1514286"/>
            <a:chExt cx="9371251" cy="34133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7232" y="-1514286"/>
              <a:ext cx="9371251" cy="34133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4839" y="1896420"/>
            <a:ext cx="6620967" cy="532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pic>
        <p:nvPicPr>
          <p:cNvPr id="2" name="카피캣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60957" y="2773111"/>
            <a:ext cx="15163800" cy="7025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7836" y="-2857841"/>
            <a:ext cx="6705460" cy="6705460"/>
            <a:chOff x="13137836" y="-2857841"/>
            <a:chExt cx="6705460" cy="6705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7836" y="-2857841"/>
              <a:ext cx="6705460" cy="67054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9446" y="976684"/>
            <a:ext cx="5267227" cy="45425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1848" y="288269"/>
            <a:ext cx="9222991" cy="3845065"/>
            <a:chOff x="-661848" y="288269"/>
            <a:chExt cx="9222991" cy="38450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61848" y="288269"/>
              <a:ext cx="9222991" cy="3845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21079" y="6245136"/>
            <a:ext cx="7893514" cy="13349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68656" y="6726044"/>
            <a:ext cx="3562640" cy="2109175"/>
            <a:chOff x="12768656" y="6726044"/>
            <a:chExt cx="3562640" cy="21091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740000">
              <a:off x="12768656" y="6726044"/>
              <a:ext cx="3562640" cy="21091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1135" y="-1256849"/>
            <a:ext cx="12533921" cy="12609524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320" y="1218873"/>
            <a:ext cx="4788509" cy="12354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869" y="2324966"/>
            <a:ext cx="2200866" cy="4817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03430" y="2244754"/>
            <a:ext cx="1552032" cy="671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68750" y="2200066"/>
            <a:ext cx="2120987" cy="1982932"/>
            <a:chOff x="7468750" y="2200066"/>
            <a:chExt cx="2120987" cy="19829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468750" y="2200066"/>
              <a:ext cx="2120987" cy="19829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4858" y="3012001"/>
            <a:ext cx="7609805" cy="26416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3430" y="6365706"/>
            <a:ext cx="890490" cy="6664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4858" y="7094849"/>
            <a:ext cx="7146491" cy="9510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68750" y="6186694"/>
            <a:ext cx="2096062" cy="2092483"/>
            <a:chOff x="7468750" y="6186694"/>
            <a:chExt cx="2096062" cy="20924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8750" y="6186694"/>
              <a:ext cx="2096062" cy="20924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12529" y="2682842"/>
            <a:ext cx="614383" cy="947171"/>
            <a:chOff x="8212529" y="2682842"/>
            <a:chExt cx="614383" cy="9471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2529" y="2682842"/>
              <a:ext cx="614383" cy="9471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57509" y="6863085"/>
            <a:ext cx="1143470" cy="750020"/>
            <a:chOff x="7957509" y="6863085"/>
            <a:chExt cx="1143470" cy="7500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57509" y="6863085"/>
              <a:ext cx="1143470" cy="7500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85714" y="4855951"/>
            <a:ext cx="4372750" cy="8171462"/>
            <a:chOff x="-285714" y="4855951"/>
            <a:chExt cx="4372750" cy="81714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85714" y="4855951"/>
              <a:ext cx="4372750" cy="81714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64246" y="29126"/>
            <a:ext cx="7339192" cy="8889321"/>
            <a:chOff x="13464246" y="29126"/>
            <a:chExt cx="7339192" cy="88893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3464246" y="29126"/>
              <a:ext cx="7339192" cy="8889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69661" y="-2518492"/>
            <a:ext cx="10072281" cy="9158164"/>
            <a:chOff x="-1969661" y="-2518492"/>
            <a:chExt cx="10072281" cy="9158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1969661" y="-2518492"/>
              <a:ext cx="10072281" cy="9158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89054" y="7493111"/>
            <a:ext cx="7527239" cy="3842710"/>
            <a:chOff x="-1589054" y="7493111"/>
            <a:chExt cx="7527239" cy="38427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89054" y="7493111"/>
              <a:ext cx="7527239" cy="38427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5494" y="6718563"/>
            <a:ext cx="5238975" cy="4417335"/>
            <a:chOff x="13935494" y="6718563"/>
            <a:chExt cx="5238975" cy="4417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8038448"/>
            <a:ext cx="5676190" cy="737728"/>
            <a:chOff x="6304762" y="8038448"/>
            <a:chExt cx="5676190" cy="7377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803844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7480" y="1414805"/>
            <a:ext cx="10110481" cy="4215060"/>
            <a:chOff x="10077480" y="1414805"/>
            <a:chExt cx="10110481" cy="42150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480" y="1414805"/>
              <a:ext cx="10110481" cy="42150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4857" y="6433348"/>
            <a:ext cx="2772949" cy="2721577"/>
            <a:chOff x="1254857" y="6433348"/>
            <a:chExt cx="2772949" cy="27215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000000">
              <a:off x="1254857" y="6433348"/>
              <a:ext cx="2772949" cy="27215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035" y="7187573"/>
            <a:ext cx="7411680" cy="6267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973520" y="1414805"/>
            <a:ext cx="7947041" cy="7240471"/>
            <a:chOff x="-3973520" y="1414805"/>
            <a:chExt cx="7947041" cy="72404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973520" y="1414805"/>
              <a:ext cx="7947041" cy="72404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66516" y="848822"/>
            <a:ext cx="7904879" cy="8544945"/>
            <a:chOff x="13866516" y="848822"/>
            <a:chExt cx="7904879" cy="85449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6516" y="848822"/>
              <a:ext cx="7904879" cy="854494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94817" y="3574156"/>
            <a:ext cx="10740242" cy="2989347"/>
          </a:xfrm>
          <a:prstGeom prst="rect">
            <a:avLst/>
          </a:prstGeom>
        </p:spPr>
      </p:pic>
      <p:pic>
        <p:nvPicPr>
          <p:cNvPr id="22" name="Object 4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75599" y="9519803"/>
            <a:ext cx="13228176" cy="637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1445168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9440" y="963213"/>
            <a:ext cx="4797164" cy="45362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9527" y="6220518"/>
            <a:ext cx="5778608" cy="13248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35104" y="6516411"/>
            <a:ext cx="3650329" cy="2223997"/>
            <a:chOff x="13235104" y="6516411"/>
            <a:chExt cx="3650329" cy="2223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3235104" y="6516411"/>
              <a:ext cx="3650329" cy="22239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971429"/>
            <a:chOff x="-438095" y="0"/>
            <a:chExt cx="1941384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4294" y="535320"/>
            <a:ext cx="4874735" cy="5022172"/>
            <a:chOff x="874294" y="535320"/>
            <a:chExt cx="4874735" cy="50221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294" y="535320"/>
              <a:ext cx="4874735" cy="50221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4746" y="781886"/>
            <a:ext cx="5877161" cy="13328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4839" y="1922611"/>
            <a:ext cx="6583548" cy="4847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0183" y="3308910"/>
            <a:ext cx="16341546" cy="6696481"/>
            <a:chOff x="4540183" y="3308910"/>
            <a:chExt cx="16341546" cy="66964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0183" y="3308910"/>
              <a:ext cx="16341546" cy="66964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3561" y="4595092"/>
            <a:ext cx="10737574" cy="7550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05786" y="4042004"/>
            <a:ext cx="665072" cy="410826"/>
            <a:chOff x="6605786" y="4042004"/>
            <a:chExt cx="665072" cy="4108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05786" y="4042004"/>
              <a:ext cx="314486" cy="410826"/>
              <a:chOff x="6605786" y="4042004"/>
              <a:chExt cx="314486" cy="4108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05786" y="4042004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56371" y="4042004"/>
              <a:ext cx="314486" cy="410826"/>
              <a:chOff x="6956371" y="4042004"/>
              <a:chExt cx="314486" cy="4108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56371" y="4042004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394341" y="5350175"/>
            <a:ext cx="654177" cy="414635"/>
            <a:chOff x="17394341" y="5350175"/>
            <a:chExt cx="654177" cy="41463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394341" y="5350175"/>
              <a:ext cx="314486" cy="410826"/>
              <a:chOff x="17394341" y="5350175"/>
              <a:chExt cx="314486" cy="41082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94341" y="5350175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734031" y="5353984"/>
              <a:ext cx="314486" cy="410826"/>
              <a:chOff x="17734031" y="5353984"/>
              <a:chExt cx="314486" cy="41082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734031" y="5353984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627349" y="5557493"/>
            <a:ext cx="665072" cy="410826"/>
            <a:chOff x="6627349" y="5557493"/>
            <a:chExt cx="665072" cy="4108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27349" y="5557493"/>
              <a:ext cx="314486" cy="410826"/>
              <a:chOff x="6627349" y="5557493"/>
              <a:chExt cx="314486" cy="41082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27349" y="5557493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977935" y="5557493"/>
              <a:ext cx="314486" cy="410826"/>
              <a:chOff x="6977935" y="5557493"/>
              <a:chExt cx="314486" cy="41082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77935" y="5557493"/>
                <a:ext cx="314486" cy="410826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55535" y="7141659"/>
            <a:ext cx="9062193" cy="197972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394341" y="8840599"/>
            <a:ext cx="654177" cy="414635"/>
            <a:chOff x="17394341" y="8840599"/>
            <a:chExt cx="654177" cy="41463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394341" y="8840599"/>
              <a:ext cx="314486" cy="410826"/>
              <a:chOff x="17394341" y="8840599"/>
              <a:chExt cx="314486" cy="41082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94341" y="8840599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734031" y="8844409"/>
              <a:ext cx="314486" cy="410826"/>
              <a:chOff x="17734031" y="8844409"/>
              <a:chExt cx="314486" cy="41082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734031" y="8844409"/>
                <a:ext cx="314486" cy="410826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64160" y="5698145"/>
            <a:ext cx="9766508" cy="136561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-1489057" y="3395164"/>
            <a:ext cx="8759915" cy="7981073"/>
            <a:chOff x="-1489057" y="3395164"/>
            <a:chExt cx="8759915" cy="79810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489057" y="3395164"/>
              <a:ext cx="8759915" cy="79810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229" y="6893446"/>
            <a:ext cx="4303328" cy="4304688"/>
            <a:chOff x="-227229" y="6893446"/>
            <a:chExt cx="4303328" cy="4304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-227229" y="6893446"/>
              <a:ext cx="4303328" cy="4304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38" y="0"/>
            <a:ext cx="18537652" cy="4819048"/>
            <a:chOff x="-95238" y="0"/>
            <a:chExt cx="18537652" cy="4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18172" y="-1323045"/>
            <a:ext cx="4160838" cy="3024735"/>
            <a:chOff x="-718172" y="-1323045"/>
            <a:chExt cx="4160838" cy="3024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1640000">
              <a:off x="-718172" y="-1323045"/>
              <a:ext cx="4160838" cy="3024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4746" y="781886"/>
            <a:ext cx="5158818" cy="13358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4839" y="1922611"/>
            <a:ext cx="6666339" cy="4847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6596" y="3121171"/>
            <a:ext cx="3928489" cy="1075693"/>
            <a:chOff x="1616596" y="3121171"/>
            <a:chExt cx="3928489" cy="1075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596" y="3121171"/>
              <a:ext cx="3928489" cy="10756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2732" y="3362179"/>
            <a:ext cx="2567598" cy="6676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0776" y="4345919"/>
            <a:ext cx="4352790" cy="8716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7036" y="64440"/>
            <a:ext cx="2274463" cy="2232325"/>
            <a:chOff x="1727036" y="64440"/>
            <a:chExt cx="2274463" cy="2232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60000">
              <a:off x="1727036" y="64440"/>
              <a:ext cx="2274463" cy="2232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596" y="6242228"/>
            <a:ext cx="3928489" cy="1075693"/>
            <a:chOff x="1616596" y="6242228"/>
            <a:chExt cx="3928489" cy="10756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596" y="6242228"/>
              <a:ext cx="3928489" cy="10756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2732" y="6483236"/>
            <a:ext cx="2537141" cy="6680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0776" y="7658872"/>
            <a:ext cx="3601085" cy="8688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78613" y="3121171"/>
            <a:ext cx="3928489" cy="1075693"/>
            <a:chOff x="7178613" y="3121171"/>
            <a:chExt cx="3928489" cy="10756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8613" y="3121171"/>
              <a:ext cx="3928489" cy="10756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4751" y="3362179"/>
            <a:ext cx="2540579" cy="6680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32795" y="4502919"/>
            <a:ext cx="3857761" cy="9386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78613" y="6242228"/>
            <a:ext cx="3928489" cy="1075693"/>
            <a:chOff x="7178613" y="6242228"/>
            <a:chExt cx="3928489" cy="10756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8613" y="6242228"/>
              <a:ext cx="3928489" cy="107569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34751" y="6483236"/>
            <a:ext cx="2547807" cy="66572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32795" y="7658872"/>
            <a:ext cx="3628895" cy="8660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93859" y="6242228"/>
            <a:ext cx="3928489" cy="1075693"/>
            <a:chOff x="12993859" y="6242228"/>
            <a:chExt cx="3928489" cy="10756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93859" y="6242228"/>
              <a:ext cx="3928489" cy="10756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49951" y="6483236"/>
            <a:ext cx="2548179" cy="65849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48034" y="7658872"/>
            <a:ext cx="3623599" cy="86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46535" y="-1086138"/>
            <a:ext cx="7673581" cy="6991324"/>
            <a:chOff x="11546535" y="-1086138"/>
            <a:chExt cx="7673581" cy="69913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46535" y="-1086138"/>
              <a:ext cx="7673581" cy="69913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9446" y="773800"/>
            <a:ext cx="5142560" cy="4747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21081" y="6242080"/>
            <a:ext cx="9363884" cy="13286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68656" y="6726044"/>
            <a:ext cx="3562640" cy="2109175"/>
            <a:chOff x="12768656" y="6726044"/>
            <a:chExt cx="3562640" cy="21091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740000">
              <a:off x="12768656" y="6726044"/>
              <a:ext cx="3562640" cy="21091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7986" y="-285714"/>
            <a:ext cx="20290844" cy="4666667"/>
            <a:chOff x="-747986" y="-285714"/>
            <a:chExt cx="20290844" cy="4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47986" y="-285714"/>
              <a:ext cx="20290844" cy="4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46" y="727978"/>
            <a:ext cx="6621484" cy="14518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922611"/>
            <a:ext cx="6623205" cy="484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6760" y="260110"/>
            <a:ext cx="3036614" cy="1982602"/>
            <a:chOff x="14726760" y="260110"/>
            <a:chExt cx="3036614" cy="1982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60000">
              <a:off x="14726760" y="260110"/>
              <a:ext cx="3036614" cy="1982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0000" y="-2133333"/>
            <a:ext cx="7180952" cy="16780952"/>
            <a:chOff x="5600000" y="-2133333"/>
            <a:chExt cx="7180952" cy="16780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00000" y="-2133333"/>
              <a:ext cx="7180952" cy="167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60704" y="3572390"/>
            <a:ext cx="7663105" cy="837134"/>
            <a:chOff x="7860704" y="3572390"/>
            <a:chExt cx="7663105" cy="8371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0704" y="3572390"/>
              <a:ext cx="7663105" cy="8371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754" y="3658935"/>
            <a:ext cx="4458470" cy="7168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72182" y="4578506"/>
            <a:ext cx="5968672" cy="5306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60704" y="5346336"/>
            <a:ext cx="7663105" cy="837134"/>
            <a:chOff x="7860704" y="5346336"/>
            <a:chExt cx="7663105" cy="837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860704" y="5346336"/>
              <a:ext cx="7663105" cy="8371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0754" y="5477573"/>
            <a:ext cx="3650851" cy="6683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2182" y="6352449"/>
            <a:ext cx="7292481" cy="5294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257143" y="1080357"/>
            <a:ext cx="4927692" cy="737728"/>
            <a:chOff x="-1257143" y="1080357"/>
            <a:chExt cx="4927692" cy="737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257143" y="1080357"/>
              <a:ext cx="4927692" cy="7377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257143" y="2146030"/>
            <a:ext cx="8844537" cy="8120637"/>
            <a:chOff x="-1257143" y="2146030"/>
            <a:chExt cx="8844537" cy="81206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257143" y="2146030"/>
              <a:ext cx="8844537" cy="81206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58800" y="7068241"/>
            <a:ext cx="7663105" cy="837134"/>
            <a:chOff x="7858800" y="7068241"/>
            <a:chExt cx="7663105" cy="8371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7858800" y="7068241"/>
              <a:ext cx="7663105" cy="83713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8849" y="7201097"/>
            <a:ext cx="4050651" cy="6664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70277" y="8074354"/>
            <a:ext cx="5097462" cy="577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1886"/>
            <a:ext cx="6936123" cy="13396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922611"/>
            <a:ext cx="6623215" cy="484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84122" y="7871474"/>
            <a:ext cx="3946043" cy="2576367"/>
            <a:chOff x="15684122" y="7871474"/>
            <a:chExt cx="3946043" cy="25763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60000">
              <a:off x="15684122" y="7871474"/>
              <a:ext cx="3946043" cy="2576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23810" y="3160714"/>
            <a:ext cx="5209524" cy="6553571"/>
            <a:chOff x="12123810" y="3160714"/>
            <a:chExt cx="5209524" cy="6553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3810" y="3160714"/>
              <a:ext cx="5209524" cy="6553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2381" y="3018155"/>
            <a:ext cx="5316667" cy="6696131"/>
            <a:chOff x="6502381" y="3018155"/>
            <a:chExt cx="5316667" cy="66961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2381" y="3018155"/>
              <a:ext cx="5316667" cy="6696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" y="3160714"/>
            <a:ext cx="5178571" cy="6553571"/>
            <a:chOff x="952381" y="3160714"/>
            <a:chExt cx="5178571" cy="6553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381" y="3160714"/>
              <a:ext cx="5178571" cy="6553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525" y="6871173"/>
            <a:ext cx="3111118" cy="6698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1801" y="7656554"/>
            <a:ext cx="4018576" cy="13723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3716" y="6871173"/>
            <a:ext cx="3118727" cy="6698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32992" y="7637506"/>
            <a:ext cx="3658766" cy="14001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04859" y="6871173"/>
            <a:ext cx="2783546" cy="6412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34192" y="7513677"/>
            <a:ext cx="3412709" cy="5451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6528" y="3816832"/>
            <a:ext cx="3775628" cy="2592515"/>
            <a:chOff x="1626528" y="3816832"/>
            <a:chExt cx="3775628" cy="25925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6528" y="3816832"/>
              <a:ext cx="3775628" cy="25925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5043" y="3846600"/>
            <a:ext cx="3775628" cy="2592515"/>
            <a:chOff x="7255043" y="3846600"/>
            <a:chExt cx="3775628" cy="25925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55043" y="3846600"/>
              <a:ext cx="3775628" cy="25925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40757" y="3846600"/>
            <a:ext cx="3775628" cy="2592515"/>
            <a:chOff x="12840757" y="3846600"/>
            <a:chExt cx="3775628" cy="25925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40757" y="3846600"/>
              <a:ext cx="3775628" cy="259251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02954" y="8104849"/>
            <a:ext cx="3108832" cy="7168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32287" y="8768916"/>
            <a:ext cx="2826528" cy="585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1445168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9444" y="966511"/>
            <a:ext cx="5105928" cy="4536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64336" y="6223574"/>
            <a:ext cx="9668703" cy="13349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35104" y="6516411"/>
            <a:ext cx="3650329" cy="2223997"/>
            <a:chOff x="13235104" y="6516411"/>
            <a:chExt cx="3650329" cy="2223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3235104" y="6516411"/>
              <a:ext cx="3650329" cy="222399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0</Words>
  <Application>Microsoft Macintosh PowerPoint</Application>
  <PresentationFormat>사용자 지정</PresentationFormat>
  <Paragraphs>0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Office 사용자</cp:lastModifiedBy>
  <cp:revision>5</cp:revision>
  <dcterms:created xsi:type="dcterms:W3CDTF">2022-12-28T13:18:13Z</dcterms:created>
  <dcterms:modified xsi:type="dcterms:W3CDTF">2022-12-28T06:36:33Z</dcterms:modified>
</cp:coreProperties>
</file>